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459D9A-F805-4187-A52F-AA53A4B0B41C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CB2D-1BF9-011C-D491-09B5D9B9E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8BAD7-72B2-7072-921B-6AA2071CB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C07ED-897B-E913-2515-E000A562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7F72-58AD-41A5-98BD-CD7788B28A6A}" type="datetimeFigureOut">
              <a:rPr lang="en-CA" smtClean="0"/>
              <a:t>2026-05-14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E5158-0FF3-1E0A-A313-DA0078D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CD1BC-C8E2-3D73-91C2-82E6BAC4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955D-A3BD-434E-A61A-9DEE56B1C2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396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E61B-88B6-84C5-72C2-5F8D0A7A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0AABA-F551-2859-070E-C97860E4A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AF419-1204-0878-36A0-96C18A0F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7F72-58AD-41A5-98BD-CD7788B28A6A}" type="datetimeFigureOut">
              <a:rPr lang="en-CA" smtClean="0"/>
              <a:t>2026-05-14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9E514-3DCE-EF72-E56E-9997A1B0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53E38-AE84-759E-FDD6-6A80CBD1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955D-A3BD-434E-A61A-9DEE56B1C2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15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8D8CF-3338-ED88-D93D-5E8BF907E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2309A-8135-6C11-8F5E-FF276AFD1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52B10-6878-EFD3-73F5-569012E6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7F72-58AD-41A5-98BD-CD7788B28A6A}" type="datetimeFigureOut">
              <a:rPr lang="en-CA" smtClean="0"/>
              <a:t>2026-05-14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F0A78-A957-AD0C-91C6-A5D0ABEB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3FE9-D528-2E6A-D151-E9064A59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955D-A3BD-434E-A61A-9DEE56B1C2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87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ED6F-57FB-9077-62DF-896B4C54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8DAE2-7A3C-2886-2705-BE96E1292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E4487-C324-6F96-6B9B-738A342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7F72-58AD-41A5-98BD-CD7788B28A6A}" type="datetimeFigureOut">
              <a:rPr lang="en-CA" smtClean="0"/>
              <a:t>2026-05-14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13F52-8EFF-F94F-5C2D-6AA56DCF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E1685-A473-4C64-E7A0-AF41E0B7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955D-A3BD-434E-A61A-9DEE56B1C2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99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2877-27E0-FAC3-FEF6-2D435A63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FCB7A-5F2B-FE8E-D165-C60986D32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5302E-5F29-F430-BC53-64E4B872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7F72-58AD-41A5-98BD-CD7788B28A6A}" type="datetimeFigureOut">
              <a:rPr lang="en-CA" smtClean="0"/>
              <a:t>2026-05-14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92074-B227-A916-2141-84856BA9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3D628-8BC5-A70C-BE8C-CB2014D0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955D-A3BD-434E-A61A-9DEE56B1C2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1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F0A40-76AD-A021-67FD-639C07E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D165-2920-8669-0F7F-2C90EB62A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3F99B-5A1B-B203-78F9-7A6C96BA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41112-64E9-1070-DF32-6FBE2FD0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7F72-58AD-41A5-98BD-CD7788B28A6A}" type="datetimeFigureOut">
              <a:rPr lang="en-CA" smtClean="0"/>
              <a:t>2026-05-14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5BC1D-4A9A-2104-2F45-A6538DED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20AC3-1428-699F-3D24-E04C7BF6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955D-A3BD-434E-A61A-9DEE56B1C2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584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0D74-1FEE-8390-883A-27D48BB2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39E04-BF4E-D02B-74E3-332A439C3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A0157-A698-866F-9548-8324F4725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C29B9-DB1B-C22F-DF1D-9425DE543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B443A-D423-6B21-2EA5-481B5A4D2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9CB3B3-81A8-A1CA-8FEB-D8D5A7DC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7F72-58AD-41A5-98BD-CD7788B28A6A}" type="datetimeFigureOut">
              <a:rPr lang="en-CA" smtClean="0"/>
              <a:t>2026-05-14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EE5412-4675-3921-EF8F-CBD45F20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6FF4E-13C9-E339-B397-838E0AFE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955D-A3BD-434E-A61A-9DEE56B1C2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39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5DCF-FFB3-C2E7-8D91-4CEB75E0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E6642-DA16-DC0B-07E1-213AD3594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7F72-58AD-41A5-98BD-CD7788B28A6A}" type="datetimeFigureOut">
              <a:rPr lang="en-CA" smtClean="0"/>
              <a:t>2026-05-14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920BB-76C6-83F6-4E0A-6F429E81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448AC-E00E-E5DA-A27F-F7819112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955D-A3BD-434E-A61A-9DEE56B1C2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151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4D256-DE43-605F-2007-BF12790F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7F72-58AD-41A5-98BD-CD7788B28A6A}" type="datetimeFigureOut">
              <a:rPr lang="en-CA" smtClean="0"/>
              <a:t>2026-05-14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615C5C-2053-6F2A-BBFE-B2132C10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5A58D-D50C-D428-F533-C6B9487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955D-A3BD-434E-A61A-9DEE56B1C2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59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F92A-2E52-4EE6-DD9A-4DF540966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4E426-4B6A-54B7-9050-B90B36D6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3EA13-D725-534B-F429-756B6B838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D90F1-4035-580C-87A0-53D4C1D6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7F72-58AD-41A5-98BD-CD7788B28A6A}" type="datetimeFigureOut">
              <a:rPr lang="en-CA" smtClean="0"/>
              <a:t>2026-05-14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4ED6D-7CFA-3315-12B5-ABBCECA5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76680-EBCE-E0B1-4637-95951231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955D-A3BD-434E-A61A-9DEE56B1C2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5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7291-0F5C-52BA-FA11-E1423D48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D745E-2E8A-E574-3B93-0267C2AC9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E65FB-516D-DF6F-C5A2-DF4AEA939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FFEA0-963E-3759-7785-9969AA43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7F72-58AD-41A5-98BD-CD7788B28A6A}" type="datetimeFigureOut">
              <a:rPr lang="en-CA" smtClean="0"/>
              <a:t>2026-05-14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50C99-A89D-F4CC-6C3B-9A8EFDC4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6DEB8-234A-2417-328B-80A955CA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955D-A3BD-434E-A61A-9DEE56B1C2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26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4962D-3043-8395-654C-E619A8AF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159A5-880A-B50A-D0DB-5F23E108B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FAF2-C59B-658C-AC72-29637E4D6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877F72-58AD-41A5-98BD-CD7788B28A6A}" type="datetimeFigureOut">
              <a:rPr lang="en-CA" smtClean="0"/>
              <a:t>2026-05-14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4381-5ECB-98F9-807B-37AA2D462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4254F-DA00-480E-EEB2-DEFC87EF5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4955D-A3BD-434E-A61A-9DEE56B1C2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75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AE6DD1-ACF7-097A-FBF2-EF5880E5D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6"/>
            <a:ext cx="7625034" cy="6184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5DBAE1-FDA3-E95C-9F0A-D39391B9E28D}"/>
              </a:ext>
            </a:extLst>
          </p:cNvPr>
          <p:cNvSpPr txBox="1"/>
          <p:nvPr/>
        </p:nvSpPr>
        <p:spPr>
          <a:xfrm>
            <a:off x="8725217" y="373812"/>
            <a:ext cx="3236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https://ali-vilab.github.io/VACE-Page/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158610-7E79-07BE-13FB-814EA131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759" y="3009418"/>
            <a:ext cx="4152969" cy="2698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C80E0B-A481-7722-D81E-2A228C36C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153" y="1979271"/>
            <a:ext cx="4017575" cy="10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6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4C799-B36F-2535-B37E-5928238C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32" y="128425"/>
            <a:ext cx="10712578" cy="393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EA91F-DA83-847D-5C25-6E18FEB6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43" y="4216805"/>
            <a:ext cx="4193083" cy="2641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6F224D-9842-D2B0-9440-4E13CF526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026" y="4216805"/>
            <a:ext cx="4193084" cy="1695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1DEB87-9974-D49F-0219-92097DA88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3" y="4761186"/>
            <a:ext cx="3800848" cy="11513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235DB0-3A7C-5AFE-0D1B-92FD23CA792D}"/>
              </a:ext>
            </a:extLst>
          </p:cNvPr>
          <p:cNvSpPr txBox="1"/>
          <p:nvPr/>
        </p:nvSpPr>
        <p:spPr>
          <a:xfrm>
            <a:off x="141890" y="97206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Method</a:t>
            </a:r>
            <a:endParaRPr lang="en-CA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3B2E2-3BE0-F832-236C-31E3E51CC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90" y="4336512"/>
            <a:ext cx="2950205" cy="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4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CD838-49AD-113B-106C-EA200251F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72509"/>
            <a:ext cx="5959547" cy="4728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36E3F1-6BB7-7BF1-7DD3-7E23AAFD8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75" y="0"/>
            <a:ext cx="5287173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64356-3327-27ED-EB73-23F2DA511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75" y="3547241"/>
            <a:ext cx="5236061" cy="3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6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42D256-EA67-8836-A719-8CF364D3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09" y="70945"/>
            <a:ext cx="2904762" cy="657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AF6737-4CDE-8B55-FD64-F213CC136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1924"/>
            <a:ext cx="12192000" cy="43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6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C16CD1-C21D-AB42-B65C-613B5B51C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93"/>
            <a:ext cx="6106932" cy="4305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EDBF6-9A33-DEC4-13CF-B6DDD6E95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97" y="252245"/>
            <a:ext cx="5995903" cy="3917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ED5BAB-115D-DF1E-07A7-715C93A5F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097" y="4170146"/>
            <a:ext cx="5633793" cy="1118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13163C-0D11-54AE-9F06-74BEDB392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4" y="4508057"/>
            <a:ext cx="5745052" cy="17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5ACF40-7428-0280-1017-5295E1E16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3" y="471948"/>
            <a:ext cx="5938159" cy="5959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D07B7-AA91-E4D4-B4D9-0FBB76589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3643"/>
            <a:ext cx="5989722" cy="34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604F38-F8C1-7AF4-8381-C662BF8B7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98" y="0"/>
            <a:ext cx="8885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77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11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Siyuan li</dc:creator>
  <cp:lastModifiedBy>Siyuan li</cp:lastModifiedBy>
  <cp:revision>4</cp:revision>
  <dcterms:created xsi:type="dcterms:W3CDTF">2026-05-15T00:37:58Z</dcterms:created>
  <dcterms:modified xsi:type="dcterms:W3CDTF">2026-05-15T14:36:51Z</dcterms:modified>
</cp:coreProperties>
</file>