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3"/>
    <p:restoredTop sz="86909"/>
  </p:normalViewPr>
  <p:slideViewPr>
    <p:cSldViewPr snapToGrid="0" snapToObjects="1">
      <p:cViewPr varScale="1">
        <p:scale>
          <a:sx n="114" d="100"/>
          <a:sy n="114" d="100"/>
        </p:scale>
        <p:origin x="64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04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Today I will introduce a CVPR 2024 paper called LISA. This work connects multimodal LLM and image segmentation in a new way. The key idea is to let the LLM reason first, and then perform segmentation.</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results show more than 20 percent improvement. This clearly proves that reasoning is very important for segmentation.</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ablation study shows SAM pretraining is very important. Fine-tuning SAM reduces generalization. More reasoning data improves results.</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paper opens a new direction called reasoning segmentation. It shows how to deeply connect LLM and vision tasks. The embedding-as-mask idea is very powerful.</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Traditional segmentation models require explicit object names. But humans often use implicit descriptions. For example, instead of saying 'orange', we say 'food with high Vitamin C'. This requires reasoning before segmentation.</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Reasoning segmentation takes an image and a complex text query. The output is a binary segmentation mask. This task requires reasoning and sometimes world knowledge.</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Existing segmentation models are very strong but they cannot understand implicit queries. They only match text with visual objects and do not perform reasoning.</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key insight is simple but powerful. The LLM understands what the user wants. The vision model finds where the object is.</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authors add a new token called &lt;SEG&gt;. When the LLM wants to output a segmentation mask, it generates this token. The embedding of this token is then decoded into a mask.</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 two-stage method loses information when converting embedding to text. LISA uses the embedding directly, which keeps richer information.</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They do not train with reasoning data. They only use normal segmentation and referring segmentation datasets. The reasoning ability comes from the LLM.</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They build a benchmark called ReasonSeg with 1218 samples. This benchmark evaluates reasoning segmentation ability.</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4316"/>
            <a:ext cx="8229600" cy="1143000"/>
          </a:xfrm>
        </p:spPr>
        <p:txBody>
          <a:bodyPr>
            <a:normAutofit/>
          </a:bodyPr>
          <a:lstStyle/>
          <a:p>
            <a:r>
              <a:rPr sz="2800" dirty="0"/>
              <a:t>(CVPR 2024)</a:t>
            </a:r>
          </a:p>
        </p:txBody>
      </p:sp>
      <p:sp>
        <p:nvSpPr>
          <p:cNvPr id="3" name="Content Placeholder 2"/>
          <p:cNvSpPr>
            <a:spLocks noGrp="1"/>
          </p:cNvSpPr>
          <p:nvPr>
            <p:ph idx="1"/>
          </p:nvPr>
        </p:nvSpPr>
        <p:spPr>
          <a:xfrm>
            <a:off x="1159727" y="4417316"/>
            <a:ext cx="8229600" cy="4525963"/>
          </a:xfrm>
        </p:spPr>
        <p:txBody>
          <a:bodyPr>
            <a:normAutofit/>
          </a:bodyPr>
          <a:lstStyle/>
          <a:p>
            <a:r>
              <a:rPr sz="2400" dirty="0"/>
              <a:t>Connecting multimodal LLM and image segmentation</a:t>
            </a:r>
          </a:p>
          <a:p>
            <a:r>
              <a:rPr sz="2400" dirty="0"/>
              <a:t>A new task: reasoning segmentation</a:t>
            </a:r>
          </a:p>
          <a:p>
            <a:r>
              <a:rPr sz="2400" dirty="0"/>
              <a:t>Core idea: LLM reasons, vision model segments</a:t>
            </a:r>
          </a:p>
        </p:txBody>
      </p:sp>
      <p:pic>
        <p:nvPicPr>
          <p:cNvPr id="4" name="图片 3">
            <a:extLst>
              <a:ext uri="{FF2B5EF4-FFF2-40B4-BE49-F238E27FC236}">
                <a16:creationId xmlns:a16="http://schemas.microsoft.com/office/drawing/2014/main" id="{A402103D-E282-C340-BDDD-3D4A3A38C835}"/>
              </a:ext>
            </a:extLst>
          </p:cNvPr>
          <p:cNvPicPr>
            <a:picLocks noChangeAspect="1"/>
          </p:cNvPicPr>
          <p:nvPr/>
        </p:nvPicPr>
        <p:blipFill>
          <a:blip r:embed="rId3"/>
          <a:stretch>
            <a:fillRect/>
          </a:stretch>
        </p:blipFill>
        <p:spPr>
          <a:xfrm>
            <a:off x="0" y="2062274"/>
            <a:ext cx="9144000" cy="1373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dirty="0"/>
              <a:t>Results: Significant Improvement</a:t>
            </a:r>
          </a:p>
        </p:txBody>
      </p:sp>
      <p:sp>
        <p:nvSpPr>
          <p:cNvPr id="3" name="Content Placeholder 2"/>
          <p:cNvSpPr>
            <a:spLocks noGrp="1"/>
          </p:cNvSpPr>
          <p:nvPr>
            <p:ph idx="1"/>
          </p:nvPr>
        </p:nvSpPr>
        <p:spPr>
          <a:xfrm>
            <a:off x="624468" y="5670395"/>
            <a:ext cx="8229600" cy="4525963"/>
          </a:xfrm>
        </p:spPr>
        <p:txBody>
          <a:bodyPr>
            <a:normAutofit/>
          </a:bodyPr>
          <a:lstStyle/>
          <a:p>
            <a:r>
              <a:rPr sz="2000" dirty="0"/>
              <a:t>LISA improves more than 20% </a:t>
            </a:r>
            <a:r>
              <a:rPr sz="2000" dirty="0" err="1"/>
              <a:t>gIoU</a:t>
            </a:r>
            <a:r>
              <a:rPr sz="2000" dirty="0"/>
              <a:t> over previous methods</a:t>
            </a:r>
          </a:p>
          <a:p>
            <a:r>
              <a:rPr sz="2000" dirty="0"/>
              <a:t>Shows reasoning is the missing component</a:t>
            </a:r>
          </a:p>
          <a:p>
            <a:r>
              <a:rPr sz="2000" dirty="0"/>
              <a:t>Works well even without reasoning training data</a:t>
            </a:r>
          </a:p>
        </p:txBody>
      </p:sp>
      <p:pic>
        <p:nvPicPr>
          <p:cNvPr id="4" name="图片 3">
            <a:extLst>
              <a:ext uri="{FF2B5EF4-FFF2-40B4-BE49-F238E27FC236}">
                <a16:creationId xmlns:a16="http://schemas.microsoft.com/office/drawing/2014/main" id="{DA5A61CC-14E1-744C-9A85-3E69CF44C3BB}"/>
              </a:ext>
            </a:extLst>
          </p:cNvPr>
          <p:cNvPicPr>
            <a:picLocks noChangeAspect="1"/>
          </p:cNvPicPr>
          <p:nvPr/>
        </p:nvPicPr>
        <p:blipFill>
          <a:blip r:embed="rId3"/>
          <a:stretch>
            <a:fillRect/>
          </a:stretch>
        </p:blipFill>
        <p:spPr>
          <a:xfrm>
            <a:off x="0" y="975344"/>
            <a:ext cx="9144000" cy="460622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Ablation Study Insights</a:t>
            </a:r>
          </a:p>
        </p:txBody>
      </p:sp>
      <p:sp>
        <p:nvSpPr>
          <p:cNvPr id="3" name="Content Placeholder 2"/>
          <p:cNvSpPr>
            <a:spLocks noGrp="1"/>
          </p:cNvSpPr>
          <p:nvPr>
            <p:ph idx="1"/>
          </p:nvPr>
        </p:nvSpPr>
        <p:spPr>
          <a:xfrm>
            <a:off x="457200" y="1600200"/>
            <a:ext cx="3122341" cy="4525963"/>
          </a:xfrm>
        </p:spPr>
        <p:txBody>
          <a:bodyPr>
            <a:normAutofit/>
          </a:bodyPr>
          <a:lstStyle/>
          <a:p>
            <a:r>
              <a:rPr sz="2000" dirty="0"/>
              <a:t>SAM pretrained weights are critical</a:t>
            </a:r>
          </a:p>
          <a:p>
            <a:r>
              <a:rPr sz="2000" dirty="0" err="1"/>
              <a:t>LoRA</a:t>
            </a:r>
            <a:r>
              <a:rPr sz="2000" dirty="0"/>
              <a:t> fine-tuning SAM hurts performance</a:t>
            </a:r>
          </a:p>
          <a:p>
            <a:r>
              <a:rPr sz="2000" dirty="0"/>
              <a:t>More reasoning data improves performance</a:t>
            </a:r>
          </a:p>
        </p:txBody>
      </p:sp>
      <p:pic>
        <p:nvPicPr>
          <p:cNvPr id="4" name="图片 3">
            <a:extLst>
              <a:ext uri="{FF2B5EF4-FFF2-40B4-BE49-F238E27FC236}">
                <a16:creationId xmlns:a16="http://schemas.microsoft.com/office/drawing/2014/main" id="{3F8269B0-2E64-E44C-A692-2C3F7760C78B}"/>
              </a:ext>
            </a:extLst>
          </p:cNvPr>
          <p:cNvPicPr>
            <a:picLocks noChangeAspect="1"/>
          </p:cNvPicPr>
          <p:nvPr/>
        </p:nvPicPr>
        <p:blipFill>
          <a:blip r:embed="rId3"/>
          <a:stretch>
            <a:fillRect/>
          </a:stretch>
        </p:blipFill>
        <p:spPr>
          <a:xfrm>
            <a:off x="3708865" y="1417638"/>
            <a:ext cx="4676852" cy="41198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Takeaway</a:t>
            </a:r>
          </a:p>
        </p:txBody>
      </p:sp>
      <p:sp>
        <p:nvSpPr>
          <p:cNvPr id="3" name="Content Placeholder 2"/>
          <p:cNvSpPr>
            <a:spLocks noGrp="1"/>
          </p:cNvSpPr>
          <p:nvPr>
            <p:ph idx="1"/>
          </p:nvPr>
        </p:nvSpPr>
        <p:spPr/>
        <p:txBody>
          <a:bodyPr/>
          <a:lstStyle/>
          <a:p>
            <a:r>
              <a:t>New direction: reasoning segmentation</a:t>
            </a:r>
          </a:p>
          <a:p>
            <a:r>
              <a:t>Deep connection between LLM and vision tasks</a:t>
            </a:r>
          </a:p>
          <a:p>
            <a:r>
              <a:t>Embedding-as-mask is a powerful idea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3200" dirty="0"/>
              <a:t>Motivation: Humans Give Implicit Instructions</a:t>
            </a:r>
          </a:p>
        </p:txBody>
      </p:sp>
      <p:sp>
        <p:nvSpPr>
          <p:cNvPr id="3" name="Content Placeholder 2"/>
          <p:cNvSpPr>
            <a:spLocks noGrp="1"/>
          </p:cNvSpPr>
          <p:nvPr>
            <p:ph idx="1"/>
          </p:nvPr>
        </p:nvSpPr>
        <p:spPr>
          <a:xfrm>
            <a:off x="1081668" y="5642517"/>
            <a:ext cx="8229600" cy="4525963"/>
          </a:xfrm>
        </p:spPr>
        <p:txBody>
          <a:bodyPr>
            <a:normAutofit/>
          </a:bodyPr>
          <a:lstStyle/>
          <a:p>
            <a:r>
              <a:rPr sz="2000" dirty="0"/>
              <a:t>Traditional segmentation needs explicit object names</a:t>
            </a:r>
          </a:p>
          <a:p>
            <a:r>
              <a:rPr sz="2000" dirty="0"/>
              <a:t>Humans use implicit descriptions</a:t>
            </a:r>
          </a:p>
          <a:p>
            <a:r>
              <a:rPr sz="2000" dirty="0"/>
              <a:t>Example: 'the food with high Vitamin C'</a:t>
            </a:r>
          </a:p>
        </p:txBody>
      </p:sp>
      <p:pic>
        <p:nvPicPr>
          <p:cNvPr id="4" name="图片 3">
            <a:extLst>
              <a:ext uri="{FF2B5EF4-FFF2-40B4-BE49-F238E27FC236}">
                <a16:creationId xmlns:a16="http://schemas.microsoft.com/office/drawing/2014/main" id="{673DBC5A-5736-B74C-8A1F-46676E4FAD73}"/>
              </a:ext>
            </a:extLst>
          </p:cNvPr>
          <p:cNvPicPr>
            <a:picLocks noChangeAspect="1"/>
          </p:cNvPicPr>
          <p:nvPr/>
        </p:nvPicPr>
        <p:blipFill>
          <a:blip r:embed="rId3"/>
          <a:stretch>
            <a:fillRect/>
          </a:stretch>
        </p:blipFill>
        <p:spPr>
          <a:xfrm>
            <a:off x="716680" y="1137424"/>
            <a:ext cx="7710639" cy="45050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is Reasoning Segmentation?</a:t>
            </a:r>
          </a:p>
        </p:txBody>
      </p:sp>
      <p:sp>
        <p:nvSpPr>
          <p:cNvPr id="3" name="Content Placeholder 2"/>
          <p:cNvSpPr>
            <a:spLocks noGrp="1"/>
          </p:cNvSpPr>
          <p:nvPr>
            <p:ph idx="1"/>
          </p:nvPr>
        </p:nvSpPr>
        <p:spPr/>
        <p:txBody>
          <a:bodyPr/>
          <a:lstStyle/>
          <a:p>
            <a:r>
              <a:rPr dirty="0"/>
              <a:t>Input: Image + implicit query text</a:t>
            </a:r>
          </a:p>
          <a:p>
            <a:r>
              <a:rPr dirty="0"/>
              <a:t>Output: Binary segmentation mask</a:t>
            </a:r>
          </a:p>
          <a:p>
            <a:r>
              <a:rPr dirty="0"/>
              <a:t>Requires reasoning and world knowledge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Existing Methods Fail</a:t>
            </a:r>
          </a:p>
        </p:txBody>
      </p:sp>
      <p:sp>
        <p:nvSpPr>
          <p:cNvPr id="3" name="Content Placeholder 2"/>
          <p:cNvSpPr>
            <a:spLocks noGrp="1"/>
          </p:cNvSpPr>
          <p:nvPr>
            <p:ph idx="1"/>
          </p:nvPr>
        </p:nvSpPr>
        <p:spPr>
          <a:xfrm>
            <a:off x="457200" y="5570034"/>
            <a:ext cx="8229600" cy="4525963"/>
          </a:xfrm>
        </p:spPr>
        <p:txBody>
          <a:bodyPr>
            <a:normAutofit/>
          </a:bodyPr>
          <a:lstStyle/>
          <a:p>
            <a:r>
              <a:rPr sz="2000" dirty="0"/>
              <a:t>SAM, X-Decoder, SEEM, </a:t>
            </a:r>
            <a:r>
              <a:rPr sz="2000" dirty="0" err="1"/>
              <a:t>OVSeg</a:t>
            </a:r>
            <a:r>
              <a:rPr sz="2000" dirty="0"/>
              <a:t> cannot handle implicit queries</a:t>
            </a:r>
          </a:p>
          <a:p>
            <a:r>
              <a:rPr sz="2000" dirty="0"/>
              <a:t>They match text with objects but cannot reason</a:t>
            </a:r>
          </a:p>
          <a:p>
            <a:r>
              <a:rPr sz="2000" dirty="0"/>
              <a:t>Need LLM reasoning ability</a:t>
            </a:r>
          </a:p>
        </p:txBody>
      </p:sp>
      <p:pic>
        <p:nvPicPr>
          <p:cNvPr id="4" name="图片 3">
            <a:extLst>
              <a:ext uri="{FF2B5EF4-FFF2-40B4-BE49-F238E27FC236}">
                <a16:creationId xmlns:a16="http://schemas.microsoft.com/office/drawing/2014/main" id="{A64F0334-BFCD-3E44-A55A-A30A2E0F57AB}"/>
              </a:ext>
            </a:extLst>
          </p:cNvPr>
          <p:cNvPicPr>
            <a:picLocks noChangeAspect="1"/>
          </p:cNvPicPr>
          <p:nvPr/>
        </p:nvPicPr>
        <p:blipFill>
          <a:blip r:embed="rId3"/>
          <a:stretch>
            <a:fillRect/>
          </a:stretch>
        </p:blipFill>
        <p:spPr>
          <a:xfrm>
            <a:off x="0" y="1332571"/>
            <a:ext cx="9144000" cy="42374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Insight of the Paper</a:t>
            </a:r>
          </a:p>
        </p:txBody>
      </p:sp>
      <p:sp>
        <p:nvSpPr>
          <p:cNvPr id="3" name="Content Placeholder 2"/>
          <p:cNvSpPr>
            <a:spLocks noGrp="1"/>
          </p:cNvSpPr>
          <p:nvPr>
            <p:ph idx="1"/>
          </p:nvPr>
        </p:nvSpPr>
        <p:spPr/>
        <p:txBody>
          <a:bodyPr/>
          <a:lstStyle/>
          <a:p>
            <a:r>
              <a:rPr dirty="0"/>
              <a:t>Let LLM decide WHAT to segment</a:t>
            </a:r>
          </a:p>
          <a:p>
            <a:r>
              <a:rPr dirty="0"/>
              <a:t>Let vision model decide WHERE to segment</a:t>
            </a:r>
          </a:p>
          <a:p>
            <a:r>
              <a:rPr dirty="0"/>
              <a:t>Combine reasoning and segmentation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Core Design: The &lt;SEG&gt; Token</a:t>
            </a:r>
          </a:p>
        </p:txBody>
      </p:sp>
      <p:sp>
        <p:nvSpPr>
          <p:cNvPr id="3" name="Content Placeholder 2"/>
          <p:cNvSpPr>
            <a:spLocks noGrp="1"/>
          </p:cNvSpPr>
          <p:nvPr>
            <p:ph idx="1"/>
          </p:nvPr>
        </p:nvSpPr>
        <p:spPr/>
        <p:txBody>
          <a:bodyPr>
            <a:normAutofit/>
          </a:bodyPr>
          <a:lstStyle/>
          <a:p>
            <a:r>
              <a:rPr sz="2000" dirty="0"/>
              <a:t>Add a new token &lt;SEG&gt; into LLM vocabulary</a:t>
            </a:r>
          </a:p>
          <a:p>
            <a:r>
              <a:rPr sz="2000" dirty="0"/>
              <a:t>LLM outputs &lt;SEG&gt; when segmentation is needed</a:t>
            </a:r>
          </a:p>
          <a:p>
            <a:r>
              <a:rPr sz="2000" dirty="0"/>
              <a:t>Embedding of &lt;SEG&gt; is decoded into a mask</a:t>
            </a:r>
          </a:p>
        </p:txBody>
      </p:sp>
      <p:pic>
        <p:nvPicPr>
          <p:cNvPr id="4" name="图片 3">
            <a:extLst>
              <a:ext uri="{FF2B5EF4-FFF2-40B4-BE49-F238E27FC236}">
                <a16:creationId xmlns:a16="http://schemas.microsoft.com/office/drawing/2014/main" id="{8355214E-0211-A041-B533-226B2196EA89}"/>
              </a:ext>
            </a:extLst>
          </p:cNvPr>
          <p:cNvPicPr>
            <a:picLocks noChangeAspect="1"/>
          </p:cNvPicPr>
          <p:nvPr/>
        </p:nvPicPr>
        <p:blipFill>
          <a:blip r:embed="rId3"/>
          <a:stretch>
            <a:fillRect/>
          </a:stretch>
        </p:blipFill>
        <p:spPr>
          <a:xfrm>
            <a:off x="0" y="2741077"/>
            <a:ext cx="9144000" cy="34722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Not Two-Stage Method?</a:t>
            </a:r>
          </a:p>
        </p:txBody>
      </p:sp>
      <p:sp>
        <p:nvSpPr>
          <p:cNvPr id="3" name="Content Placeholder 2"/>
          <p:cNvSpPr>
            <a:spLocks noGrp="1"/>
          </p:cNvSpPr>
          <p:nvPr>
            <p:ph idx="1"/>
          </p:nvPr>
        </p:nvSpPr>
        <p:spPr/>
        <p:txBody>
          <a:bodyPr/>
          <a:lstStyle/>
          <a:p>
            <a:r>
              <a:rPr dirty="0"/>
              <a:t>Two-stage: LLM -&gt; text -&gt; segmentation model</a:t>
            </a:r>
          </a:p>
          <a:p>
            <a:r>
              <a:rPr dirty="0"/>
              <a:t>LISA: LLM embedding -&gt; segmentation decoder</a:t>
            </a:r>
          </a:p>
          <a:p>
            <a:r>
              <a:rPr dirty="0"/>
              <a:t>Embedding keeps richer information than text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Training Data Strategy</a:t>
            </a:r>
          </a:p>
        </p:txBody>
      </p:sp>
      <p:sp>
        <p:nvSpPr>
          <p:cNvPr id="3" name="Content Placeholder 2"/>
          <p:cNvSpPr>
            <a:spLocks noGrp="1"/>
          </p:cNvSpPr>
          <p:nvPr>
            <p:ph idx="1"/>
          </p:nvPr>
        </p:nvSpPr>
        <p:spPr>
          <a:xfrm>
            <a:off x="457200" y="5759605"/>
            <a:ext cx="8229600" cy="4525963"/>
          </a:xfrm>
        </p:spPr>
        <p:txBody>
          <a:bodyPr>
            <a:normAutofit/>
          </a:bodyPr>
          <a:lstStyle/>
          <a:p>
            <a:r>
              <a:rPr sz="2000" dirty="0"/>
              <a:t>No reasoning segmentation data used for training</a:t>
            </a:r>
          </a:p>
          <a:p>
            <a:r>
              <a:rPr sz="2000" dirty="0"/>
              <a:t>Use semantic segmentation, referring segmentation, and VQA</a:t>
            </a:r>
          </a:p>
          <a:p>
            <a:r>
              <a:rPr sz="2000" dirty="0"/>
              <a:t>LLM already has reasoning ability</a:t>
            </a:r>
          </a:p>
        </p:txBody>
      </p:sp>
      <p:pic>
        <p:nvPicPr>
          <p:cNvPr id="4" name="图片 3">
            <a:extLst>
              <a:ext uri="{FF2B5EF4-FFF2-40B4-BE49-F238E27FC236}">
                <a16:creationId xmlns:a16="http://schemas.microsoft.com/office/drawing/2014/main" id="{D9519D60-949A-BE4E-A178-6A5DB2693EF5}"/>
              </a:ext>
            </a:extLst>
          </p:cNvPr>
          <p:cNvPicPr>
            <a:picLocks noChangeAspect="1"/>
          </p:cNvPicPr>
          <p:nvPr/>
        </p:nvPicPr>
        <p:blipFill>
          <a:blip r:embed="rId3"/>
          <a:stretch>
            <a:fillRect/>
          </a:stretch>
        </p:blipFill>
        <p:spPr>
          <a:xfrm>
            <a:off x="457200" y="1194082"/>
            <a:ext cx="6835698" cy="45418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ReasonSeg Benchmark</a:t>
            </a:r>
          </a:p>
        </p:txBody>
      </p:sp>
      <p:sp>
        <p:nvSpPr>
          <p:cNvPr id="3" name="Content Placeholder 2"/>
          <p:cNvSpPr>
            <a:spLocks noGrp="1"/>
          </p:cNvSpPr>
          <p:nvPr>
            <p:ph idx="1"/>
          </p:nvPr>
        </p:nvSpPr>
        <p:spPr/>
        <p:txBody>
          <a:bodyPr>
            <a:normAutofit/>
          </a:bodyPr>
          <a:lstStyle/>
          <a:p>
            <a:r>
              <a:rPr sz="2400" dirty="0"/>
              <a:t>1218 image-instruction-mask samples</a:t>
            </a:r>
          </a:p>
          <a:p>
            <a:r>
              <a:rPr sz="2400" dirty="0"/>
              <a:t>Short queries and long sentence queries</a:t>
            </a:r>
          </a:p>
          <a:p>
            <a:r>
              <a:rPr sz="2400" dirty="0"/>
              <a:t>From </a:t>
            </a:r>
            <a:r>
              <a:rPr sz="2400" dirty="0" err="1"/>
              <a:t>OpenImages</a:t>
            </a:r>
            <a:r>
              <a:rPr sz="2400" dirty="0"/>
              <a:t> and </a:t>
            </a:r>
            <a:r>
              <a:rPr sz="2400" dirty="0" err="1"/>
              <a:t>ScanNet</a:t>
            </a:r>
            <a:endParaRPr sz="2400" dirty="0"/>
          </a:p>
        </p:txBody>
      </p:sp>
      <p:pic>
        <p:nvPicPr>
          <p:cNvPr id="4" name="图片 3">
            <a:extLst>
              <a:ext uri="{FF2B5EF4-FFF2-40B4-BE49-F238E27FC236}">
                <a16:creationId xmlns:a16="http://schemas.microsoft.com/office/drawing/2014/main" id="{55AD6BD8-0A94-2B4E-BDE1-055DED026F20}"/>
              </a:ext>
            </a:extLst>
          </p:cNvPr>
          <p:cNvPicPr>
            <a:picLocks noChangeAspect="1"/>
          </p:cNvPicPr>
          <p:nvPr/>
        </p:nvPicPr>
        <p:blipFill>
          <a:blip r:embed="rId3"/>
          <a:stretch>
            <a:fillRect/>
          </a:stretch>
        </p:blipFill>
        <p:spPr>
          <a:xfrm>
            <a:off x="0" y="3314181"/>
            <a:ext cx="9144000" cy="281198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613</Words>
  <Application>Microsoft Macintosh PowerPoint</Application>
  <PresentationFormat>全屏显示(4:3)</PresentationFormat>
  <Paragraphs>60</Paragraphs>
  <Slides>12</Slides>
  <Notes>12</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12</vt:i4>
      </vt:variant>
    </vt:vector>
  </HeadingPairs>
  <TitlesOfParts>
    <vt:vector size="16" baseType="lpstr">
      <vt:lpstr>等线</vt:lpstr>
      <vt:lpstr>Arial</vt:lpstr>
      <vt:lpstr>Calibri</vt:lpstr>
      <vt:lpstr>Office Theme</vt:lpstr>
      <vt:lpstr>(CVPR 2024)</vt:lpstr>
      <vt:lpstr>Motivation: Humans Give Implicit Instructions</vt:lpstr>
      <vt:lpstr>What is Reasoning Segmentation?</vt:lpstr>
      <vt:lpstr>Why Existing Methods Fail</vt:lpstr>
      <vt:lpstr>Key Insight of the Paper</vt:lpstr>
      <vt:lpstr>Core Design: The &lt;SEG&gt; Token</vt:lpstr>
      <vt:lpstr>Why Not Two-Stage Method?</vt:lpstr>
      <vt:lpstr>Training Data Strategy</vt:lpstr>
      <vt:lpstr>ReasonSeg Benchmark</vt:lpstr>
      <vt:lpstr>Results: Significant Improvement</vt:lpstr>
      <vt:lpstr>Ablation Study Insights</vt:lpstr>
      <vt:lpstr>Takeaway</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 Reasoning Segmentation via Large Language Model  (CVPR 2024)</dc:title>
  <dc:subject/>
  <dc:creator/>
  <cp:keywords/>
  <dc:description>generated using python-pptx</dc:description>
  <cp:lastModifiedBy>婧婧 李</cp:lastModifiedBy>
  <cp:revision>17</cp:revision>
  <dcterms:created xsi:type="dcterms:W3CDTF">2013-01-27T09:14:16Z</dcterms:created>
  <dcterms:modified xsi:type="dcterms:W3CDTF">2026-01-29T09:00:05Z</dcterms:modified>
  <cp:category/>
</cp:coreProperties>
</file>