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678129d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678129d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678129d3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678129d3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678129d3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7678129d3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7678129d3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7678129d3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678129d3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7678129d3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7678129d3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7678129d3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678129d3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7678129d3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6fb9680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76fb9680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hyperlink" Target="https://motion-canvas25.github.io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SIGGRAPH 2025 Takeaway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Hang Zhou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Object compositing related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925" y="293887"/>
            <a:ext cx="4955075" cy="7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476200"/>
            <a:ext cx="4572000" cy="301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1325" y="1853399"/>
            <a:ext cx="4512675" cy="188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Object compositing related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375" y="217847"/>
            <a:ext cx="4932626" cy="73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00" y="1465988"/>
            <a:ext cx="4604277" cy="278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9775" y="1774638"/>
            <a:ext cx="4228023" cy="217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Rigging related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975" y="111916"/>
            <a:ext cx="6429626" cy="13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150" y="1808075"/>
            <a:ext cx="4592451" cy="25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8775" y="1808075"/>
            <a:ext cx="3959715" cy="2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Rigging related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475" y="201175"/>
            <a:ext cx="5682575" cy="1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1113" y="1820400"/>
            <a:ext cx="5241780" cy="1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1853" y="3310974"/>
            <a:ext cx="5412853" cy="183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Others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075" y="202150"/>
            <a:ext cx="6732224" cy="189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425" y="2140500"/>
            <a:ext cx="2619425" cy="29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5002" y="2140500"/>
            <a:ext cx="3011813" cy="290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Others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875" y="2436952"/>
            <a:ext cx="6678385" cy="270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9950" y="142651"/>
            <a:ext cx="7505951" cy="229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Others</a:t>
            </a:r>
            <a:endParaRPr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300" y="265150"/>
            <a:ext cx="6720999" cy="14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275" y="2043925"/>
            <a:ext cx="4563927" cy="22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5121025" y="28749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Demos: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u="sng">
                <a:solidFill>
                  <a:schemeClr val="hlink"/>
                </a:solidFill>
                <a:hlinkClick r:id="rId5"/>
              </a:rPr>
              <a:t>https://motion-canvas25.github.io/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Others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625" y="2538400"/>
            <a:ext cx="4714374" cy="154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0" y="2456537"/>
            <a:ext cx="4384677" cy="170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4936" y="274256"/>
            <a:ext cx="3928300" cy="17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