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1c77b9c70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31c77b9c7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1c77b9c7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31c77b9c7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31c77b9c7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31c77b9c7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1c77b9c70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31c77b9c7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1c77b9c7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31c77b9c7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31c77b9c70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31c77b9c70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31c77b9c70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31c77b9c70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31c77b9c70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31c77b9c70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1c77b9c70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31c77b9c7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31c77b9c70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31c77b9c70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1c77b9c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31c77b9c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31c77b9c70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31c77b9c70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31c77b9c70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31c77b9c70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31c77b9c7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31c77b9c7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1c77b9c7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31c77b9c7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31c77b9c7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31c77b9c7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1c77b9c7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31c77b9c7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31c77b9c7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31c77b9c7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31c77b9c70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31c77b9c70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31c77b9c70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31c77b9c7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robots.ox.ac.uk/~vgg/research/flash3d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reamgaussian.github.io/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robots.ox.ac.uk/~vgg/research/flash3d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 View Reconstruction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Qualitative Analysis of Single View Scene Reconstruction</a:t>
            </a:r>
            <a:endParaRPr/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925" y="696700"/>
            <a:ext cx="6613156" cy="42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Ablation Study: Effect of each layers</a:t>
            </a:r>
            <a:endParaRPr/>
          </a:p>
        </p:txBody>
      </p:sp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5100"/>
            <a:ext cx="8839201" cy="4165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311700" y="1789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Demo: Scene Reconstruction </a:t>
            </a:r>
            <a:r>
              <a:rPr lang="en"/>
              <a:t>using single Image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11700" y="3270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Dream Gaussian</a:t>
            </a:r>
            <a:endParaRPr/>
          </a:p>
        </p:txBody>
      </p:sp>
      <p:pic>
        <p:nvPicPr>
          <p:cNvPr id="127" name="Google Shape;12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900" y="663550"/>
            <a:ext cx="8839200" cy="1644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idx="1" type="body"/>
          </p:nvPr>
        </p:nvSpPr>
        <p:spPr>
          <a:xfrm>
            <a:off x="155525" y="3486225"/>
            <a:ext cx="8520600" cy="15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DREAM GAUSSIAN</a:t>
            </a:r>
            <a:r>
              <a:rPr lang="en" sz="1400"/>
              <a:t> adapted 3D Gaussian splatting into generative settings for 3D content creation (Text to 3D, and Image to 3D)</a:t>
            </a:r>
            <a:br>
              <a:rPr lang="en" sz="1400"/>
            </a:b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</a:t>
            </a:r>
            <a:r>
              <a:rPr lang="en" sz="1400"/>
              <a:t>esigned an efficient mesh extraction algorithm from 3D Gaussians and a UV-space texture refinement stage to further enhance the generation quality</a:t>
            </a:r>
            <a:endParaRPr sz="1400"/>
          </a:p>
        </p:txBody>
      </p:sp>
      <p:pic>
        <p:nvPicPr>
          <p:cNvPr id="133" name="Google Shape;1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750" y="0"/>
            <a:ext cx="6034476" cy="34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0" y="71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DREAM GAUSSIAN: Model Architecture</a:t>
            </a:r>
            <a:endParaRPr/>
          </a:p>
        </p:txBody>
      </p:sp>
      <p:pic>
        <p:nvPicPr>
          <p:cNvPr id="139" name="Google Shape;1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96100"/>
            <a:ext cx="7859575" cy="41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Initializing Gaussian Splats</a:t>
            </a:r>
            <a:endParaRPr/>
          </a:p>
        </p:txBody>
      </p:sp>
      <p:pic>
        <p:nvPicPr>
          <p:cNvPr id="145" name="Google Shape;1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37475"/>
            <a:ext cx="8839200" cy="2540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0" y="75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to 3D: Single Image </a:t>
            </a:r>
            <a:r>
              <a:rPr lang="en"/>
              <a:t>Reconstruction</a:t>
            </a:r>
            <a:endParaRPr/>
          </a:p>
        </p:txBody>
      </p:sp>
      <p:pic>
        <p:nvPicPr>
          <p:cNvPr id="151" name="Google Shape;1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00975"/>
            <a:ext cx="8839198" cy="560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13725"/>
            <a:ext cx="8839199" cy="26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Qualitative Analysis: Single View Reconstruction</a:t>
            </a:r>
            <a:endParaRPr/>
          </a:p>
        </p:txBody>
      </p:sp>
      <p:pic>
        <p:nvPicPr>
          <p:cNvPr id="158" name="Google Shape;1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525" y="781900"/>
            <a:ext cx="6766498" cy="42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Qualitative Analysis: Text-to-3D Reconstruction</a:t>
            </a:r>
            <a:endParaRPr/>
          </a:p>
        </p:txBody>
      </p:sp>
      <p:pic>
        <p:nvPicPr>
          <p:cNvPr id="164" name="Google Shape;16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813" y="739300"/>
            <a:ext cx="7376976" cy="42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0" y="104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/>
              <a:t>Single View Reconstruction and Its Problems</a:t>
            </a:r>
            <a:endParaRPr sz="3200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83900" y="676950"/>
            <a:ext cx="4150500" cy="42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What is Single View Reconstruction?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Recovering 3D structure from a single 2D image.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Limitation of Scene Reconstruction with a Single Image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en" sz="1300">
                <a:solidFill>
                  <a:schemeClr val="dk1"/>
                </a:solidFill>
              </a:rPr>
              <a:t>Ill-posed Problem</a:t>
            </a:r>
            <a:r>
              <a:rPr lang="en" sz="1300">
                <a:solidFill>
                  <a:schemeClr val="dk1"/>
                </a:solidFill>
              </a:rPr>
              <a:t> – Multiple 3D structures can produce the same 2D image.</a:t>
            </a:r>
            <a:br>
              <a:rPr lang="en" sz="1300">
                <a:solidFill>
                  <a:schemeClr val="dk1"/>
                </a:solidFill>
              </a:rPr>
            </a:b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en" sz="1300">
                <a:solidFill>
                  <a:schemeClr val="dk1"/>
                </a:solidFill>
              </a:rPr>
              <a:t>Difficult to Reconstruct Occluded Regions</a:t>
            </a:r>
            <a:r>
              <a:rPr lang="en" sz="1300">
                <a:solidFill>
                  <a:schemeClr val="dk1"/>
                </a:solidFill>
              </a:rPr>
              <a:t> – Missing information due to occlusion. </a:t>
            </a:r>
            <a:br>
              <a:rPr lang="en" sz="1300">
                <a:solidFill>
                  <a:schemeClr val="dk1"/>
                </a:solidFill>
              </a:rPr>
            </a:b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en" sz="1300">
                <a:solidFill>
                  <a:schemeClr val="dk1"/>
                </a:solidFill>
              </a:rPr>
              <a:t>Novel View Synthesis</a:t>
            </a:r>
            <a:r>
              <a:rPr lang="en" sz="1300">
                <a:solidFill>
                  <a:schemeClr val="dk1"/>
                </a:solidFill>
              </a:rPr>
              <a:t> – Objects look different from different viewpoints.</a:t>
            </a:r>
            <a:br>
              <a:rPr lang="en" sz="1300">
                <a:solidFill>
                  <a:schemeClr val="dk1"/>
                </a:solidFill>
              </a:rPr>
            </a:b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>
            <p:ph type="title"/>
          </p:nvPr>
        </p:nvSpPr>
        <p:spPr>
          <a:xfrm>
            <a:off x="70325" y="132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Ablation Study: Model Architecture</a:t>
            </a:r>
            <a:endParaRPr/>
          </a:p>
        </p:txBody>
      </p:sp>
      <p:pic>
        <p:nvPicPr>
          <p:cNvPr id="170" name="Google Shape;17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488" y="1084925"/>
            <a:ext cx="8201025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382675" y="1907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Thank You</a:t>
            </a:r>
            <a:endParaRPr sz="282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3753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Flash3D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839200" cy="2581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111300" y="3429650"/>
            <a:ext cx="8921400" cy="16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ts val="1395"/>
              <a:buChar char="●"/>
            </a:pPr>
            <a:r>
              <a:rPr lang="en" sz="1395"/>
              <a:t>Flash3D reconstructs the 3D (not 2.5D) scene structure and appearance from just a single image</a:t>
            </a:r>
            <a:br>
              <a:rPr lang="en" sz="1395"/>
            </a:br>
            <a:endParaRPr sz="1395"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ts val="1395"/>
              <a:buChar char="●"/>
            </a:pPr>
            <a:r>
              <a:rPr lang="en" sz="1395"/>
              <a:t>Trained on just RealEstate10k dataset, and also generalises in cross-domain datasets like KITTI, NYU. </a:t>
            </a:r>
            <a:br>
              <a:rPr lang="en" sz="1395"/>
            </a:br>
            <a:endParaRPr sz="1395"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ts val="1395"/>
              <a:buChar char="●"/>
            </a:pPr>
            <a:r>
              <a:rPr b="1" lang="en" sz="1395"/>
              <a:t>Trained on single A6000 GPU in 16 hours</a:t>
            </a:r>
            <a:endParaRPr b="1" sz="1395"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0" y="989673"/>
            <a:ext cx="6719877" cy="23689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Flash3D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Flash3D: Model Architecture</a:t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66475"/>
            <a:ext cx="8839202" cy="350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Flash3D: Baseline Architecture</a:t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023275"/>
            <a:ext cx="8839200" cy="2688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Flash3D: Multi-Gaussian Prediction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5100"/>
            <a:ext cx="8520601" cy="42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425300" y="1893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/>
              <a:t>Experimental Results</a:t>
            </a:r>
            <a:endParaRPr b="1" sz="302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70975" y="132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Cross-Domain Novel View Synthesis in KITTI Dataset</a:t>
            </a:r>
            <a:endParaRPr/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85575"/>
            <a:ext cx="8839198" cy="231521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/>
          <p:nvPr/>
        </p:nvSpPr>
        <p:spPr>
          <a:xfrm>
            <a:off x="287825" y="3581000"/>
            <a:ext cx="8520600" cy="1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Notation: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CD ✓: Trained on one dataset (RealEstate10K) and Tested in KITTI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CD ✗: Trained and Tested on same dataset (KITTI dataset)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