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30509b3cd6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30509b3cd6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30509b3cd6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30509b3cd6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30509b3cd6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30509b3cd6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30509b3cd6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30509b3cd6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30509b3cd6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30509b3cd6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30509b3cd6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30509b3cd6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30509b3cd6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30509b3cd6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30509b3cd6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30509b3cd6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30509b3cd6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30509b3cd6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30509b3cd6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30509b3cd6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2d06d23c8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2d06d23c8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NeRF: slow in inference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Voxel grid: scale pooly in with resolution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Triplane: a compromise between rendering speed and memory consumption, require hundreds of GPUs to train for multiple days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Ours: predict a mixture of 3D Gaussians, cheap to train (1-2 GPUs)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30509b3cd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30509b3cd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30509b3cd6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30509b3cd6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30509b3cd6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30509b3cd6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30509b3cd6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30509b3cd6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30509b3cd6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30509b3cd6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30509b3cd6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30509b3cd6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30509b3cd6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30509b3cd6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solidFill>
                  <a:schemeClr val="dk1"/>
                </a:solidFill>
              </a:rPr>
              <a:t>颜色的 0 阶系数保持不变，而 1 阶系数受到旋转矩阵影响，但可以用 Π−1RΠ\Pi^{-1} R \PiΠ−1RΠ 进行变换</a:t>
            </a:r>
            <a:r>
              <a:rPr lang="en-CA">
                <a:solidFill>
                  <a:schemeClr val="dk1"/>
                </a:solidFill>
              </a:rPr>
              <a:t>。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20.png"/><Relationship Id="rId6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6.png"/><Relationship Id="rId6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CA" sz="3680"/>
              <a:t>Splatter Image: Ultra-Fast Single-View 3D Reconstruction</a:t>
            </a:r>
            <a:endParaRPr sz="368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570"/>
              <a:t>Stanislaw Szymanowicz     Christian Rupprecht       Andrea Vedaldi</a:t>
            </a:r>
            <a:endParaRPr sz="157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CA" sz="1570"/>
              <a:t>Visual Geometry Group - University of Oxford</a:t>
            </a:r>
            <a:endParaRPr sz="157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N</a:t>
            </a:r>
            <a:r>
              <a:rPr lang="en-CA"/>
              <a:t>etwork architecture</a:t>
            </a:r>
            <a:endParaRPr/>
          </a:p>
        </p:txBody>
      </p:sp>
      <p:sp>
        <p:nvSpPr>
          <p:cNvPr id="132" name="Google Shape;132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2900" y="1152475"/>
            <a:ext cx="4344976" cy="13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2900" y="2481525"/>
            <a:ext cx="4344976" cy="2463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Experiments</a:t>
            </a:r>
            <a:endParaRPr/>
          </a:p>
        </p:txBody>
      </p:sp>
      <p:sp>
        <p:nvSpPr>
          <p:cNvPr id="140" name="Google Shape;140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Datasets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ShapeNet-SRN, car and chair classes (single-view reconstruction)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CO3D (real objects), Hydrants and Teddybears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Multi-category datasets: ShapeNet and Objaverse-LVIS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Baselines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For ShapeNet, implicit (pixelNeRF), hydrid implicit-explicit and explicit methods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For CO3D, pixelNeRF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Objaverse-LVIS, OpenLRM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do not compare to methods that employ Score Distillation or feedforward diffusion models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Single-view 3D reconstruction (</a:t>
            </a:r>
            <a:r>
              <a:rPr lang="en-CA"/>
              <a:t>ShapeNet</a:t>
            </a:r>
            <a:r>
              <a:rPr lang="en-CA"/>
              <a:t>)</a:t>
            </a:r>
            <a:endParaRPr/>
          </a:p>
        </p:txBody>
      </p:sp>
      <p:sp>
        <p:nvSpPr>
          <p:cNvPr id="146" name="Google Shape;146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152475"/>
            <a:ext cx="3522776" cy="368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1350" y="1152475"/>
            <a:ext cx="4640374" cy="1329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Single-view 3D reconstruction (CO3D)</a:t>
            </a:r>
            <a:endParaRPr/>
          </a:p>
        </p:txBody>
      </p:sp>
      <p:sp>
        <p:nvSpPr>
          <p:cNvPr id="154" name="Google Shape;154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4416879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0200" y="1237945"/>
            <a:ext cx="3405676" cy="15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 txBox="1"/>
          <p:nvPr/>
        </p:nvSpPr>
        <p:spPr>
          <a:xfrm>
            <a:off x="4887300" y="3103275"/>
            <a:ext cx="3784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700">
                <a:solidFill>
                  <a:schemeClr val="dk2"/>
                </a:solidFill>
              </a:rPr>
              <a:t>Produces sharper images while being 1,000 faster.</a:t>
            </a:r>
            <a:endParaRPr sz="1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type="title"/>
          </p:nvPr>
        </p:nvSpPr>
        <p:spPr>
          <a:xfrm>
            <a:off x="457200" y="445025"/>
            <a:ext cx="846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Single-view 3D reconstruction (Google Scanned Objects)</a:t>
            </a:r>
            <a:endParaRPr/>
          </a:p>
        </p:txBody>
      </p:sp>
      <p:sp>
        <p:nvSpPr>
          <p:cNvPr id="163" name="Google Shape;163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4286694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3625" y="1851025"/>
            <a:ext cx="4188676" cy="1654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Single-view 3D reconstruction (in-the-wild images)</a:t>
            </a:r>
            <a:endParaRPr/>
          </a:p>
        </p:txBody>
      </p:sp>
      <p:sp>
        <p:nvSpPr>
          <p:cNvPr id="171" name="Google Shape;171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9100" y="1152475"/>
            <a:ext cx="4046700" cy="371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Two-view 3D reconstruction</a:t>
            </a:r>
            <a:endParaRPr/>
          </a:p>
        </p:txBody>
      </p:sp>
      <p:sp>
        <p:nvSpPr>
          <p:cNvPr id="178" name="Google Shape;17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4600" y="1623694"/>
            <a:ext cx="4571999" cy="221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Analysis</a:t>
            </a:r>
            <a:endParaRPr/>
          </a:p>
        </p:txBody>
      </p:sp>
      <p:sp>
        <p:nvSpPr>
          <p:cNvPr id="185" name="Google Shape;185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375" y="1017725"/>
            <a:ext cx="3371855" cy="412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2850" y="1341750"/>
            <a:ext cx="4659450" cy="1633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Evaluation of reconstruction efficiency</a:t>
            </a:r>
            <a:endParaRPr/>
          </a:p>
        </p:txBody>
      </p:sp>
      <p:sp>
        <p:nvSpPr>
          <p:cNvPr id="193" name="Google Shape;193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4525" y="1152475"/>
            <a:ext cx="4643412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Takeaways</a:t>
            </a:r>
            <a:endParaRPr/>
          </a:p>
        </p:txBody>
      </p:sp>
      <p:sp>
        <p:nvSpPr>
          <p:cNvPr id="200" name="Google Shape;200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Deterministic vs probabilistic?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e.g. GSD, A Lesson in Splats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Data: multiview images vs video images?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Related work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Representations for single-view 3D reconstruction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NeRF, voxel grid, triplane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Probabilistic 3D Reconstruction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Image space: Zero-1-to-3 (ICCV23), Instant3D (ICLR24), ViewsetDiffusion (ICCV23)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NeRF: pixelNeRF (CVPR21), GeNVS (ICCV23), DMV3D (ICLR24)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50" y="3075449"/>
            <a:ext cx="1952594" cy="126345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495375" y="4478725"/>
            <a:ext cx="108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dk2"/>
                </a:solidFill>
              </a:rPr>
              <a:t>Zero-1-to-3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6375" y="3075450"/>
            <a:ext cx="3057323" cy="126345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3097213" y="4478725"/>
            <a:ext cx="99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dk2"/>
                </a:solidFill>
              </a:rPr>
              <a:t>Instant3D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3125" y="3145375"/>
            <a:ext cx="4033876" cy="1123604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7202928" y="4478725"/>
            <a:ext cx="120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dk2"/>
                </a:solidFill>
              </a:rPr>
              <a:t>pixelNeRF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D</a:t>
            </a:r>
            <a:r>
              <a:rPr lang="en-CA"/>
              <a:t>eterministic reconstruction</a:t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Previous methods</a:t>
            </a:r>
            <a:r>
              <a:rPr lang="en-CA"/>
              <a:t> tackled 3D reconstruction as a conditional generation task.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Deterministic reconstruction: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4650" y="1890300"/>
            <a:ext cx="6134700" cy="313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Overview of Gaussian splatting</a:t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814394" cy="34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3800" y="1144050"/>
            <a:ext cx="3952726" cy="2842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The splatter image</a:t>
            </a:r>
            <a:endParaRPr/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838275"/>
            <a:ext cx="4409450" cy="18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714026"/>
            <a:ext cx="4354050" cy="154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3301" y="2691325"/>
            <a:ext cx="4111151" cy="2563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6000" y="-35850"/>
            <a:ext cx="3641226" cy="265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The splatter image</a:t>
            </a:r>
            <a:endParaRPr/>
          </a:p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4425175" cy="204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279929"/>
            <a:ext cx="4425176" cy="954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Learning formulation</a:t>
            </a:r>
            <a:endParaRPr/>
          </a:p>
        </p:txBody>
      </p:sp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4024126" cy="207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6225" y="1152475"/>
            <a:ext cx="4110751" cy="187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Extension to multiple input viewpoints</a:t>
            </a:r>
            <a:endParaRPr/>
          </a:p>
        </p:txBody>
      </p:sp>
      <p:sp>
        <p:nvSpPr>
          <p:cNvPr id="114" name="Google Shape;11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00" y="1152481"/>
            <a:ext cx="4572110" cy="52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00" y="1674124"/>
            <a:ext cx="4572100" cy="208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8125" y="1152475"/>
            <a:ext cx="4084175" cy="224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8125" y="3485125"/>
            <a:ext cx="4084175" cy="99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View-dependent colour</a:t>
            </a:r>
            <a:endParaRPr/>
          </a:p>
        </p:txBody>
      </p:sp>
      <p:sp>
        <p:nvSpPr>
          <p:cNvPr id="124" name="Google Shape;124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4304850" cy="406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0500" y="1109000"/>
            <a:ext cx="3686249" cy="141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