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931bf534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1931bf534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931bf534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1931bf534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931bf534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1931bf534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931bf534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1931bf534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931bf534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1931bf534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1931bf534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1931bf534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1931bf534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1931bf534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931bf534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1931bf534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931bf5344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1931bf5344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931bf534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1931bf534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31c097f2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31c097f2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1931bf5344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1931bf5344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31c097f26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131c097f26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131c097f2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131c097f2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131c097f2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131c097f2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131c097f2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131c097f2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131c097f2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131c097f2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31c097f2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131c097f2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131c097f2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131c097f2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1931bf53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1931bf53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Relationship Id="rId7" Type="http://schemas.openxmlformats.org/officeDocument/2006/relationships/image" Target="../media/image25.png"/><Relationship Id="rId8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1HdWgQyUDKyo34GfXxsZfvoxSx1ROZNh/view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EgoAvatar: Egocentric View-Driven and Photorealistic Full-body Avatars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6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SIGGRAPH Asia 2024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JIANCHUN CHEN, SIC &amp; VIA, JIAN WANG, SIC &amp; VIA, YINDA ZHANG, ROHIT PANDEY, THABO BEELER, MARC HABERMANN, CHRISTIAN THEOBALT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By Hamid Mohammadi</a:t>
            </a:r>
            <a:endParaRPr sz="1100"/>
          </a:p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Task: Animatable Whole-body Avatar</a:t>
            </a:r>
            <a:endParaRPr/>
          </a:p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Create an animatable avatar from a monocular video of a single person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person must rotate in the video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Support Face and Hand expressions</a:t>
            </a:r>
            <a:endParaRPr sz="1400"/>
          </a:p>
        </p:txBody>
      </p:sp>
      <p:sp>
        <p:nvSpPr>
          <p:cNvPr id="132" name="Google Shape;13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 rotWithShape="1">
          <a:blip r:embed="rId3">
            <a:alphaModFix/>
          </a:blip>
          <a:srcRect b="5894" l="0" r="0" t="20706"/>
          <a:stretch/>
        </p:blipFill>
        <p:spPr>
          <a:xfrm>
            <a:off x="1714500" y="2126225"/>
            <a:ext cx="5715000" cy="236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Pipelines</a:t>
            </a:r>
            <a:endParaRPr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11700" y="1152475"/>
            <a:ext cx="321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Key features: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Triplanes for positional encoding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Per-vortex normals: used to obtain angle-dependent shading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Pose and Facial expression for novel animations</a:t>
            </a:r>
            <a:endParaRPr sz="14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V: Vertices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S: Scale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C: Color</a:t>
            </a:r>
            <a:endParaRPr sz="1400"/>
          </a:p>
        </p:txBody>
      </p:sp>
      <p:sp>
        <p:nvSpPr>
          <p:cNvPr id="140" name="Google Shape;14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9800" y="1635000"/>
            <a:ext cx="4942774" cy="245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</a:t>
            </a:r>
            <a:endParaRPr/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V</a:t>
            </a:r>
            <a:r>
              <a:rPr baseline="-25000" lang="en" sz="1400"/>
              <a:t>tri</a:t>
            </a:r>
            <a:r>
              <a:rPr lang="en" sz="1400"/>
              <a:t>: Vertex locations from the Triplane MLP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V</a:t>
            </a:r>
            <a:r>
              <a:rPr baseline="-25000" lang="en" sz="1400"/>
              <a:t>pose</a:t>
            </a:r>
            <a:r>
              <a:rPr lang="en" sz="1400"/>
              <a:t>: Vertex locations from the Pose MLP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W: Blending weights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θ: Pose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LBS: Linear Blend Skinning function</a:t>
            </a:r>
            <a:endParaRPr sz="1400"/>
          </a:p>
        </p:txBody>
      </p:sp>
      <p:sp>
        <p:nvSpPr>
          <p:cNvPr id="148" name="Google Shape;14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22" y="2747549"/>
            <a:ext cx="840775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639" y="1017725"/>
            <a:ext cx="4078660" cy="7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9998" y="1919002"/>
            <a:ext cx="5092300" cy="6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Rendering</a:t>
            </a:r>
            <a:endParaRPr/>
          </a:p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K: Camera intrinsic parameters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E: Camera extrinsic parameters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S: Scale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f: Render function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I: Image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912" y="2763649"/>
            <a:ext cx="7394387" cy="50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1450" y="1876600"/>
            <a:ext cx="5540849" cy="69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66" name="Google Shape;16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GaussianBody: Clothed Human Reconstruction via 3d Gaussian Splatting</a:t>
            </a:r>
            <a:endParaRPr/>
          </a:p>
        </p:txBody>
      </p:sp>
      <p:sp>
        <p:nvSpPr>
          <p:cNvPr id="172" name="Google Shape;172;p27"/>
          <p:cNvSpPr txBox="1"/>
          <p:nvPr>
            <p:ph idx="1" type="subTitle"/>
          </p:nvPr>
        </p:nvSpPr>
        <p:spPr>
          <a:xfrm>
            <a:off x="311700" y="2834125"/>
            <a:ext cx="8520600" cy="13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/>
              <a:t>Arxiv</a:t>
            </a:r>
            <a:endParaRPr sz="5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/>
              <a:t>Mengtian Li, Shengxiang Yao, Zhifeng Xie, Keyu Chen</a:t>
            </a:r>
            <a:endParaRPr sz="5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/>
              <a:t>Shanghai University,</a:t>
            </a:r>
            <a:endParaRPr sz="5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/>
              <a:t>Tavus Inc.</a:t>
            </a:r>
            <a:endParaRPr sz="5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/>
              <a:t>Shanghai Engineering Research Center of Motion Picture Special Effects</a:t>
            </a:r>
            <a:endParaRPr sz="5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Task: Realistic Human Reconstruction from a Single-view RGB Video</a:t>
            </a:r>
            <a:endParaRPr sz="2200"/>
          </a:p>
        </p:txBody>
      </p:sp>
      <p:sp>
        <p:nvSpPr>
          <p:cNvPr id="179" name="Google Shape;17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Single-view RGB video of one person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person must rotate fully in the video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Camera parameters are known</a:t>
            </a:r>
            <a:endParaRPr sz="1400"/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550" y="2234075"/>
            <a:ext cx="7394899" cy="23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Pipeline</a:t>
            </a:r>
            <a:endParaRPr/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The Gaussians are initialized on the SMPL vertices.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Use SMPL blend skinning to deform and rotate the Gaussians.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Joint optimization of SMPL parameters and Gaussians on all video frames.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88" name="Google Shape;18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150" y="2144700"/>
            <a:ext cx="6121702" cy="242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Gaussians in Observation Space</a:t>
            </a:r>
            <a:endParaRPr sz="2220"/>
          </a:p>
        </p:txBody>
      </p:sp>
      <p:sp>
        <p:nvSpPr>
          <p:cNvPr id="195" name="Google Shape;19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To keep the directional color values of Gaussian harmonics, the viewing direction is transformed to the relative SMPL coordinates.</a:t>
            </a:r>
            <a:endParaRPr sz="1400"/>
          </a:p>
        </p:txBody>
      </p:sp>
      <p:sp>
        <p:nvSpPr>
          <p:cNvPr id="196" name="Google Shape;19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7319" y="2242800"/>
            <a:ext cx="4069381" cy="199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SMPL Guidance</a:t>
            </a:r>
            <a:endParaRPr/>
          </a:p>
        </p:txBody>
      </p:sp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311700" y="1152475"/>
            <a:ext cx="42603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Gaussian Splatting</a:t>
            </a:r>
            <a:endParaRPr/>
          </a:p>
        </p:txBody>
      </p:sp>
      <p:sp>
        <p:nvSpPr>
          <p:cNvPr id="204" name="Google Shape;20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413" y="2571749"/>
            <a:ext cx="2247475" cy="8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8425" y="1653336"/>
            <a:ext cx="3487450" cy="7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3941" y="4231842"/>
            <a:ext cx="1335800" cy="65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8599" y="3391524"/>
            <a:ext cx="2646499" cy="6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2163" y="2551206"/>
            <a:ext cx="2219366" cy="6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6463" y="1710888"/>
            <a:ext cx="2870760" cy="6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1"/>
          <p:cNvSpPr txBox="1"/>
          <p:nvPr>
            <p:ph idx="1" type="body"/>
          </p:nvPr>
        </p:nvSpPr>
        <p:spPr>
          <a:xfrm>
            <a:off x="4572000" y="1152475"/>
            <a:ext cx="42603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SMPL Deformation Guidance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3D avatar reconstruction from a single view head-mounted RGB fisheye camera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13" y="1876076"/>
            <a:ext cx="7822525" cy="26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Optimization</a:t>
            </a:r>
            <a:endParaRPr/>
          </a:p>
        </p:txBody>
      </p:sp>
      <p:sp>
        <p:nvSpPr>
          <p:cNvPr id="217" name="Google Shape;21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788" y="3933974"/>
            <a:ext cx="5275515" cy="6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225350"/>
            <a:ext cx="4567444" cy="7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4500" y="1984299"/>
            <a:ext cx="4217798" cy="10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2238503"/>
            <a:ext cx="4038376" cy="4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476" y="1177725"/>
            <a:ext cx="8487038" cy="64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229" name="Google Shape;22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EgoPose Detector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Paper: Egocentric Whole-Body Motion Capture with FisheyeViT and Diffusion-Based Motion Refinement (CVPR2024)</a:t>
            </a:r>
            <a:endParaRPr sz="1400"/>
          </a:p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925" y="1961550"/>
            <a:ext cx="7652150" cy="260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EgoPose Detector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Paper: Egocentric Whole-Body Motion Capture with FisheyeViT and Diffusion-Based Motion Refinement (CVPR2024)</a:t>
            </a:r>
            <a:endParaRPr sz="1400"/>
          </a:p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12224" l="0" r="0" t="12315"/>
          <a:stretch/>
        </p:blipFill>
        <p:spPr>
          <a:xfrm>
            <a:off x="1425938" y="1988500"/>
            <a:ext cx="6292125" cy="267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Inverse Kinematics Solver</a:t>
            </a:r>
            <a:endParaRPr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7" name="Google Shape;8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64"/>
            <a:ext cx="5021576" cy="185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4100" y="2096287"/>
            <a:ext cx="3008209" cy="7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4694" y="2949026"/>
            <a:ext cx="3367608" cy="5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1820" y="3658750"/>
            <a:ext cx="5570480" cy="7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6724" y="1152475"/>
            <a:ext cx="2495575" cy="8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Deformer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468750"/>
            <a:ext cx="4260300" cy="76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20950"/>
            <a:ext cx="4260300" cy="114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304878"/>
            <a:ext cx="3988149" cy="20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Ego Deformer</a:t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52475"/>
            <a:ext cx="4219851" cy="318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4">
            <a:alphaModFix/>
          </a:blip>
          <a:srcRect b="0" l="52561" r="0" t="0"/>
          <a:stretch/>
        </p:blipFill>
        <p:spPr>
          <a:xfrm>
            <a:off x="4802502" y="1152475"/>
            <a:ext cx="4029798" cy="31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View-free Reconstruction</a:t>
            </a:r>
            <a:endParaRPr/>
          </a:p>
        </p:txBody>
      </p:sp>
      <p:sp>
        <p:nvSpPr>
          <p:cNvPr id="117" name="Google Shape;11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20" title="comp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461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Expressive Whole-Body 3D Gaussian Avatar</a:t>
            </a:r>
            <a:endParaRPr/>
          </a:p>
        </p:txBody>
      </p:sp>
      <p:sp>
        <p:nvSpPr>
          <p:cNvPr id="124" name="Google Shape;124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ECCV 24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Gyeongsik Moon, Takaaki Shiratori, Shunsuke Saito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Seoul National University + META</a:t>
            </a:r>
            <a:endParaRPr/>
          </a:p>
        </p:txBody>
      </p:sp>
      <p:sp>
        <p:nvSpPr>
          <p:cNvPr id="125" name="Google Shape;12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